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351" r:id="rId3"/>
    <p:sldId id="367" r:id="rId4"/>
    <p:sldId id="393" r:id="rId5"/>
    <p:sldId id="306" r:id="rId6"/>
    <p:sldId id="387" r:id="rId7"/>
    <p:sldId id="327" r:id="rId8"/>
    <p:sldId id="388" r:id="rId9"/>
    <p:sldId id="328" r:id="rId10"/>
    <p:sldId id="366" r:id="rId11"/>
    <p:sldId id="329" r:id="rId12"/>
    <p:sldId id="390" r:id="rId13"/>
    <p:sldId id="391" r:id="rId14"/>
    <p:sldId id="372" r:id="rId15"/>
    <p:sldId id="398" r:id="rId16"/>
    <p:sldId id="399" r:id="rId17"/>
    <p:sldId id="374" r:id="rId18"/>
    <p:sldId id="401" r:id="rId19"/>
    <p:sldId id="338" r:id="rId20"/>
    <p:sldId id="344" r:id="rId21"/>
    <p:sldId id="342" r:id="rId22"/>
    <p:sldId id="400" r:id="rId23"/>
    <p:sldId id="403" r:id="rId24"/>
    <p:sldId id="402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0F04FD-49E2-47A3-A51F-5A7DF7BC2435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B13F3C-0581-4F32-8B8A-189C6DA6B14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071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13F3C-0581-4F32-8B8A-189C6DA6B14B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509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32048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Problems, Research Questions</a:t>
            </a:r>
            <a:br>
              <a:rPr lang="en-US" dirty="0" smtClean="0"/>
            </a:br>
            <a:r>
              <a:rPr lang="en-US" dirty="0" smtClean="0"/>
              <a:t>unit 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92688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Theories. 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is a process of theory development and theory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nursing and other related disciplines are another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testing of an existing theory is definitely needed in nursing; therefore, they serve as good sources of research problems.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ar-IQ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3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08712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Ideas from external sources. </a:t>
            </a:r>
          </a:p>
          <a:p>
            <a:pPr algn="just" rtl="0"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External sources and direct suggestions can sometimes provide the drive for a research idea. </a:t>
            </a: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ideas for studies emerge as a result of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brainstorming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discussing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research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with peers, advisers or mentors,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researchers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advanced skills, ideas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become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clarified and sharpened or enriched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more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fully developed. </a:t>
            </a:r>
            <a:endParaRPr lang="en-US" sz="2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conferences often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an excellent opportunity for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discussions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ar-SA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472608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Additionally, researchers who have developed a program of research on a topic area may get inspiration for “next steps” from their own findings, or from a discussion of those findings with others.</a:t>
            </a:r>
            <a:endParaRPr lang="ar-S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Folklores, Common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beliefs could be right or wrong.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example,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generally believed that studying just before the test decreases the score. We believe we should not study just before test to relax our mind. Researchers can conduct a research study on whether one should study before the test or not.</a:t>
            </a:r>
          </a:p>
        </p:txBody>
      </p:sp>
    </p:spTree>
    <p:extLst>
      <p:ext uri="{BB962C8B-B14F-4D97-AF65-F5344CB8AC3E}">
        <p14:creationId xmlns:p14="http://schemas.microsoft.com/office/powerpoint/2010/main" val="1190025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Research problem considerations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criteria should be considered in assessing the value of a research problem. </a:t>
            </a:r>
          </a:p>
          <a:p>
            <a:pPr marL="514350" indent="-514350" algn="just" rtl="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Ethical Issues One of the most important considerations in a study concerns the ethical aspects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marL="0" indent="0" algn="just" rtl="0"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responsibility of researchers to guarantee, to the best of their ability, that their research is ethical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Investigators must be familiar with ethical guidelines of the federal government, professional organizations, and specific institutions where research is to be conducted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6687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04656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nursing study should have significance for nursing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 should ask  questions such as 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the health care professional benefit of the finding of this study ?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body of nursing  knowledge increase as the result of this study?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nurses use the results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answers of these questions are’ yes’ the problem has significance to nursing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52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rtl="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Interest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research is usually time consuming, and involves hard work and possibly unexpected problems.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should select topic of great interest to sustain the required motivation.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9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Researcher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nurse is qualified to conduct research. Caution must be exercised when research skills are not well developed.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designs may be chosen and inadequate data-collection methods used.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generally conducted by nurses who have received advanced educational preparation concerning 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methodology.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clinical research is planned, the beginning researcher should collaborate with a more experienced researcher, such as a faculty member or an advanced practice nurse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753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363272" cy="4525963"/>
          </a:xfrm>
        </p:spPr>
        <p:txBody>
          <a:bodyPr>
            <a:normAutofit fontScale="92500" lnSpcReduction="20000"/>
          </a:bodyPr>
          <a:lstStyle/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5-Feasibility 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Feasibility of Study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essential consideration of any research project. The researcher needs to be reasonably sure that the study can actually be carried out. Many questions need to be answered.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will the project take?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instruments available?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 be obtained?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cost?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researcher have support for the project?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45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968552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is the specific question that the researcher expects to be answered in a study.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 should specify the variables and the population that are being studied.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*A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is a characteristic or attribute that differs among the persons, objects, events, and so forth being studied (e.g., age, blood type). 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**The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is the group that will be studied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a research question follows: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difference in anxiety levels of women about to undergo a hysterectomy between those women who receive a back rub and those who do not receive a back rub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60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48672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criteria for writing a research question are that it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1-Is written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interrogative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sentence form.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there a correlation between the number of hours the baccalaureate nursing students have studied and their anxiety levels before midterm examination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ar-S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4525963"/>
          </a:xfrm>
        </p:spPr>
        <p:txBody>
          <a:bodyPr>
            <a:normAutofit lnSpcReduction="10000"/>
          </a:bodyPr>
          <a:lstStyle/>
          <a:p>
            <a:pPr algn="just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Objectives</a:t>
            </a:r>
            <a:r>
              <a:rPr lang="en-US" dirty="0" smtClean="0"/>
              <a:t> </a:t>
            </a:r>
          </a:p>
          <a:p>
            <a:pPr algn="just" rtl="0">
              <a:buNone/>
            </a:pPr>
            <a:r>
              <a:rPr lang="en-US" dirty="0" smtClean="0"/>
              <a:t>On completion of this lecture you will be able to understand  :</a:t>
            </a:r>
          </a:p>
          <a:p>
            <a:pPr algn="just" rtl="0">
              <a:buNone/>
            </a:pPr>
            <a:r>
              <a:rPr lang="en-US" dirty="0" smtClean="0"/>
              <a:t>1- Statement of the problem criteria</a:t>
            </a:r>
            <a:r>
              <a:rPr lang="en-US" dirty="0"/>
              <a:t>.</a:t>
            </a:r>
            <a:endParaRPr lang="en-US" dirty="0" smtClean="0"/>
          </a:p>
          <a:p>
            <a:pPr algn="just" rtl="0">
              <a:buNone/>
            </a:pPr>
            <a:r>
              <a:rPr lang="en-US" dirty="0" smtClean="0"/>
              <a:t>2- Identify the sources of research problems.</a:t>
            </a:r>
          </a:p>
          <a:p>
            <a:pPr algn="just" rtl="0">
              <a:buNone/>
            </a:pPr>
            <a:r>
              <a:rPr lang="en-US" dirty="0" smtClean="0"/>
              <a:t>3-Research problem considerations. </a:t>
            </a:r>
          </a:p>
          <a:p>
            <a:pPr algn="just" rtl="0">
              <a:buNone/>
            </a:pPr>
            <a:r>
              <a:rPr lang="en-US" dirty="0" smtClean="0"/>
              <a:t>4-Research purpose</a:t>
            </a:r>
          </a:p>
          <a:p>
            <a:pPr algn="just" rtl="0">
              <a:buNone/>
            </a:pPr>
            <a:r>
              <a:rPr lang="en-US" dirty="0" smtClean="0"/>
              <a:t>5- Research  question 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40560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2- Include the population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population should be narrowed down to the main group of interest. </a:t>
            </a:r>
          </a:p>
          <a:p>
            <a:pPr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A population such as ‘nurses’, ‘students’, or ‘patients’ is too broad to be examined. </a:t>
            </a:r>
          </a:p>
          <a:p>
            <a:pPr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It would be better to identify these populations as ‘intensive care unit nurses’, ‘baccalaureate nursing student’ and ‘patient with recent diagnosis of diabetes’. 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5680" y="260648"/>
            <a:ext cx="8686800" cy="6480720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3- Include the variables </a:t>
            </a:r>
          </a:p>
          <a:p>
            <a:pPr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The variables under  study must be clearly identified. </a:t>
            </a:r>
          </a:p>
          <a:p>
            <a:pPr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One, two, or many variables may be studied . studies may be referred to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bivariate , and multivariate studies. </a:t>
            </a:r>
          </a:p>
          <a:p>
            <a:pPr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an increase emphasis on multivariate research because nursing is concerned  with the relations between many combinations of variables.</a:t>
            </a:r>
          </a:p>
          <a:p>
            <a:pPr algn="just" rtl="0">
              <a:buNone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4- Empirically tested</a:t>
            </a:r>
          </a:p>
          <a:p>
            <a:pPr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Empirical data consist of data gathered through the  sense organs. Additional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may be used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like thermometers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scales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stethoscopes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term purpose is often used interchangeably with problem, a distinction can be made between these two terms. The research problem addresses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studied;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provides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the study is being done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published nursing research studies, the purpose of the study is presented rather than a problem statement or a research question.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04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articles in Nursing Research contain a purpose statement. 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statement of purpose summarizes the overall study goal.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is an example of a purpose statement for the study concerning anxiety levels of women about to undergo a hysterectomy: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“This study will try to determine whether a back rub is an effective means of reducing anxiety levels of women who are about to undergo a hysterectomy.”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910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7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18457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esearch problem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is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situation or circumstance that requires a solution to be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described, explained, or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predicted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qualitative and quantitative researchers identify a research problem within a broad topic area of interest.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04656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step, and one of the most important steps, in the research process is to clearly identify the problem that will be studied.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nursing study, the research problem is an area where knowledge is needed to advance the practice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nursing. </a:t>
            </a:r>
          </a:p>
          <a:p>
            <a:pPr marL="0" indent="0" algn="just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defining research problem </a:t>
            </a: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broad topic.</a:t>
            </a:r>
          </a:p>
          <a:p>
            <a:pPr marL="0" indent="0" algn="just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Identify a narrow topic within the broad topic.</a:t>
            </a:r>
          </a:p>
          <a:p>
            <a:pPr marL="0" indent="0" algn="just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Raise questions. </a:t>
            </a:r>
          </a:p>
          <a:p>
            <a:pPr marL="0" indent="0" algn="just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Formulate objectives. </a:t>
            </a:r>
          </a:p>
        </p:txBody>
      </p:sp>
    </p:spTree>
    <p:extLst>
      <p:ext uri="{BB962C8B-B14F-4D97-AF65-F5344CB8AC3E}">
        <p14:creationId xmlns:p14="http://schemas.microsoft.com/office/powerpoint/2010/main" val="14725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80373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Sources of Research Problems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sources of ideas for nursing research problems are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experience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literature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issues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suggestions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Clinical experience. </a:t>
            </a:r>
          </a:p>
          <a:p>
            <a:pPr marL="0" indent="0" algn="l" rtl="0">
              <a:buNone/>
            </a:pPr>
            <a:r>
              <a:rPr lang="en-US" dirty="0" smtClean="0"/>
              <a:t>. Exposure </a:t>
            </a:r>
            <a:r>
              <a:rPr lang="en-US" dirty="0"/>
              <a:t>to field situations: During field exposure, researchers get variety of experiences, which may provide plenty of ideas to formulate research problems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The nurse’s everyday clinical experience is a rich source of ideas  to formulate a research problem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 </a:t>
            </a:r>
            <a:endParaRPr lang="en-US" dirty="0" smtClean="0"/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algn="just" rtl="0"/>
            <a:r>
              <a:rPr lang="en-US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 finds that unrestricted visiting hours in surgical wards reduced the analgesic demand among postoperative patients.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instance, a nurse observed that application of ice at the site of heparin injection reduced the chances of ecchymosis.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while working in field, a researcher observed a specific traditional practice for cure of a disease condition, which can be used as research problem to investigate its efficacy</a:t>
            </a:r>
          </a:p>
          <a:p>
            <a:pPr algn="just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01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92688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2- </a:t>
            </a: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When we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books and articles relating to the subject of our interest, including research reports, opinion articles, and summaries of clinical issues,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related 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questions may arise in our mind .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strike reader's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stimulating the reader’s imagination and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 smtClean="0"/>
              <a:t>clearly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stating what additional research is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 algn="l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nurse reads an article on the prevalence of the pin site infection among patients with external fixators</a:t>
            </a:r>
          </a:p>
          <a:p>
            <a:pPr marL="0" indent="0" algn="l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8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3-Social issues. 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Topics are sometimes suggested by global social or political issues of relevance to the health care community. 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For example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HIV/AIDS,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domestic violence, and gender equality in health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care.  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1489</Words>
  <Application>Microsoft Office PowerPoint</Application>
  <PresentationFormat>On-screen Show (4:3)</PresentationFormat>
  <Paragraphs>115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سمة Office</vt:lpstr>
      <vt:lpstr>  Research Problems, Research Questions unit 3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DR.Ahmed Saker 2o1O</cp:lastModifiedBy>
  <cp:revision>176</cp:revision>
  <dcterms:created xsi:type="dcterms:W3CDTF">2015-06-16T03:52:05Z</dcterms:created>
  <dcterms:modified xsi:type="dcterms:W3CDTF">2020-12-19T11:30:39Z</dcterms:modified>
</cp:coreProperties>
</file>